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>
        <p:scale>
          <a:sx n="150" d="100"/>
          <a:sy n="150" d="100"/>
        </p:scale>
        <p:origin x="-552" y="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02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B19DC-ABFA-4BDB-B489-01661DB11932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893BB-7E17-4037-ABCC-5A138B01D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76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115616" y="44625"/>
            <a:ext cx="7920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Тема дипломного проекта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F6B49-AEE9-425A-BE88-73E090F3489F}" type="datetime1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757BA-1704-4ECE-9D05-09C6BA28D54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 rot="5400000">
            <a:off x="-2124744" y="3933056"/>
            <a:ext cx="54726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5"/>
          <p:cNvSpPr>
            <a:spLocks noGrp="1"/>
          </p:cNvSpPr>
          <p:nvPr>
            <p:ph type="pic" sz="quarter" idx="13" hasCustomPrompt="1"/>
          </p:nvPr>
        </p:nvSpPr>
        <p:spPr>
          <a:xfrm>
            <a:off x="684213" y="1196752"/>
            <a:ext cx="8352000" cy="547200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Рисунок (фотография) объекта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5904000" y="5598000"/>
            <a:ext cx="3240000" cy="1260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Ф.И.О. дипломника</a:t>
            </a:r>
          </a:p>
          <a:p>
            <a:r>
              <a:rPr lang="ru-RU" dirty="0" smtClean="0"/>
              <a:t>Ф.И.О. Дипломного руководителя</a:t>
            </a:r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75986" y="1123354"/>
            <a:ext cx="304892" cy="54014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endParaRPr lang="ru-RU" sz="1100" b="1" dirty="0" smtClean="0"/>
          </a:p>
          <a:p>
            <a:pPr algn="ctr"/>
            <a:r>
              <a:rPr lang="ru-RU" sz="1200" b="1" dirty="0" smtClean="0"/>
              <a:t>П</a:t>
            </a:r>
          </a:p>
          <a:p>
            <a:pPr algn="ctr"/>
            <a:r>
              <a:rPr lang="ru-RU" sz="1200" b="1" dirty="0" smtClean="0"/>
              <a:t>Р</a:t>
            </a:r>
          </a:p>
          <a:p>
            <a:pPr algn="ctr"/>
            <a:r>
              <a:rPr lang="ru-RU" sz="1200" b="1" dirty="0" smtClean="0"/>
              <a:t>О</a:t>
            </a:r>
          </a:p>
          <a:p>
            <a:pPr algn="ctr"/>
            <a:r>
              <a:rPr lang="ru-RU" sz="1200" b="1" dirty="0" smtClean="0"/>
              <a:t>И</a:t>
            </a:r>
          </a:p>
          <a:p>
            <a:pPr algn="ctr"/>
            <a:r>
              <a:rPr lang="ru-RU" sz="1200" b="1" dirty="0" smtClean="0"/>
              <a:t>З</a:t>
            </a:r>
          </a:p>
          <a:p>
            <a:pPr algn="ctr"/>
            <a:r>
              <a:rPr lang="ru-RU" sz="1200" b="1" dirty="0" smtClean="0"/>
              <a:t>В</a:t>
            </a:r>
          </a:p>
          <a:p>
            <a:pPr algn="ctr"/>
            <a:r>
              <a:rPr lang="ru-RU" sz="1200" b="1" dirty="0" smtClean="0"/>
              <a:t>О</a:t>
            </a:r>
          </a:p>
          <a:p>
            <a:pPr algn="ctr"/>
            <a:r>
              <a:rPr lang="ru-RU" sz="1200" b="1" dirty="0" smtClean="0"/>
              <a:t>Д</a:t>
            </a:r>
          </a:p>
          <a:p>
            <a:pPr algn="ctr"/>
            <a:r>
              <a:rPr lang="ru-RU" sz="1200" b="1" dirty="0" smtClean="0"/>
              <a:t>С</a:t>
            </a:r>
          </a:p>
          <a:p>
            <a:pPr algn="ctr"/>
            <a:r>
              <a:rPr lang="ru-RU" sz="1200" b="1" dirty="0" smtClean="0"/>
              <a:t>Т</a:t>
            </a:r>
          </a:p>
          <a:p>
            <a:pPr algn="ctr"/>
            <a:r>
              <a:rPr lang="ru-RU" sz="1200" b="1" dirty="0" smtClean="0"/>
              <a:t>В</a:t>
            </a:r>
          </a:p>
          <a:p>
            <a:pPr algn="ctr"/>
            <a:r>
              <a:rPr lang="ru-RU" sz="1200" b="1" dirty="0" smtClean="0"/>
              <a:t>Е</a:t>
            </a:r>
          </a:p>
          <a:p>
            <a:pPr algn="ctr"/>
            <a:r>
              <a:rPr lang="ru-RU" sz="1200" b="1" dirty="0" smtClean="0"/>
              <a:t>Н</a:t>
            </a:r>
          </a:p>
          <a:p>
            <a:pPr algn="ctr"/>
            <a:r>
              <a:rPr lang="ru-RU" sz="1200" b="1" dirty="0" smtClean="0"/>
              <a:t>Н</a:t>
            </a:r>
          </a:p>
          <a:p>
            <a:pPr algn="ctr"/>
            <a:r>
              <a:rPr lang="ru-RU" sz="1200" b="1" dirty="0" smtClean="0"/>
              <a:t>А</a:t>
            </a:r>
          </a:p>
          <a:p>
            <a:pPr algn="ctr"/>
            <a:r>
              <a:rPr lang="ru-RU" sz="1200" b="1" dirty="0" smtClean="0"/>
              <a:t>Я</a:t>
            </a:r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r>
              <a:rPr lang="ru-RU" sz="1200" b="1" dirty="0" smtClean="0"/>
              <a:t>П</a:t>
            </a:r>
          </a:p>
          <a:p>
            <a:pPr algn="ctr"/>
            <a:r>
              <a:rPr lang="ru-RU" sz="1200" b="1" dirty="0" smtClean="0"/>
              <a:t>Р</a:t>
            </a:r>
          </a:p>
          <a:p>
            <a:pPr algn="ctr"/>
            <a:r>
              <a:rPr lang="ru-RU" sz="1200" b="1" dirty="0" smtClean="0"/>
              <a:t>А</a:t>
            </a:r>
          </a:p>
          <a:p>
            <a:pPr algn="ctr"/>
            <a:r>
              <a:rPr lang="ru-RU" sz="1200" b="1" dirty="0" smtClean="0"/>
              <a:t>К</a:t>
            </a:r>
          </a:p>
          <a:p>
            <a:pPr algn="ctr"/>
            <a:r>
              <a:rPr lang="ru-RU" sz="1200" b="1" dirty="0" smtClean="0"/>
              <a:t>Т</a:t>
            </a:r>
          </a:p>
          <a:p>
            <a:pPr algn="ctr"/>
            <a:r>
              <a:rPr lang="ru-RU" sz="1200" b="1" dirty="0" smtClean="0"/>
              <a:t>И</a:t>
            </a:r>
          </a:p>
          <a:p>
            <a:pPr algn="ctr"/>
            <a:r>
              <a:rPr lang="ru-RU" sz="1200" b="1" dirty="0" smtClean="0"/>
              <a:t>К</a:t>
            </a:r>
          </a:p>
          <a:p>
            <a:pPr algn="ctr"/>
            <a:r>
              <a:rPr lang="ru-RU" sz="1200" b="1" dirty="0" smtClean="0"/>
              <a:t>А</a:t>
            </a:r>
          </a:p>
        </p:txBody>
      </p:sp>
      <p:pic>
        <p:nvPicPr>
          <p:cNvPr id="1026" name="Picture 2" descr="C:\Users\user\Desktop\log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" y="51653"/>
            <a:ext cx="1178770" cy="10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Чертеж и 1 специфика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Фрагмент.jpg"/>
          <p:cNvPicPr>
            <a:picLocks noChangeAspect="1"/>
          </p:cNvPicPr>
          <p:nvPr userDrawn="1"/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>
            <a:off x="8335572" y="44624"/>
            <a:ext cx="753777" cy="10787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15616" y="55414"/>
            <a:ext cx="7200000" cy="1080000"/>
          </a:xfrm>
        </p:spPr>
        <p:txBody>
          <a:bodyPr>
            <a:noAutofit/>
          </a:bodyPr>
          <a:lstStyle>
            <a:lvl1pPr>
              <a:defRPr sz="4000" baseline="0"/>
            </a:lvl1pPr>
          </a:lstStyle>
          <a:p>
            <a:r>
              <a:rPr lang="ru-RU" dirty="0" smtClean="0"/>
              <a:t>Название чертежа</a:t>
            </a:r>
            <a:br>
              <a:rPr lang="ru-RU" dirty="0" smtClean="0"/>
            </a:br>
            <a:r>
              <a:rPr lang="ru-RU" dirty="0" smtClean="0"/>
              <a:t>(то, что в основной надписи)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683568" y="1196752"/>
            <a:ext cx="8352856" cy="5472608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ru-RU" dirty="0" smtClean="0"/>
              <a:t>Рисунок с чертежа или лист спецификации (перечня элементов), если он один.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0560-8E1C-4E4E-95DF-FD00A181CEE2}" type="datetime1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175986" y="1123354"/>
            <a:ext cx="30489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 rot="5400000">
            <a:off x="-2124744" y="3933056"/>
            <a:ext cx="54726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5"/>
          <p:cNvSpPr txBox="1">
            <a:spLocks/>
          </p:cNvSpPr>
          <p:nvPr userDrawn="1"/>
        </p:nvSpPr>
        <p:spPr>
          <a:xfrm>
            <a:off x="8352460" y="438761"/>
            <a:ext cx="720000" cy="313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A757BA-1704-4ECE-9D05-09C6BA28D548}" type="slidenum"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2" descr="C:\Users\user\Desktop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" y="51653"/>
            <a:ext cx="1178770" cy="10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15616" y="47404"/>
            <a:ext cx="7200000" cy="1080000"/>
          </a:xfrm>
        </p:spPr>
        <p:txBody>
          <a:bodyPr>
            <a:noAutofit/>
          </a:bodyPr>
          <a:lstStyle>
            <a:lvl1pPr>
              <a:defRPr sz="4000" baseline="0"/>
            </a:lvl1pPr>
          </a:lstStyle>
          <a:p>
            <a:r>
              <a:rPr lang="ru-RU" dirty="0" smtClean="0"/>
              <a:t>Название чертежа</a:t>
            </a:r>
            <a:br>
              <a:rPr lang="ru-RU" dirty="0" smtClean="0"/>
            </a:br>
            <a:r>
              <a:rPr lang="ru-RU" dirty="0" smtClean="0"/>
              <a:t>(то, что в основной надписи)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683568" y="1196752"/>
            <a:ext cx="4140000" cy="270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ru-RU" dirty="0" smtClean="0"/>
              <a:t>Диаграмма 1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0560-8E1C-4E4E-95DF-FD00A181CEE2}" type="datetime1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 rot="5400000">
            <a:off x="-2124744" y="3933056"/>
            <a:ext cx="54726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4932040" y="1196752"/>
            <a:ext cx="4140000" cy="270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ru-RU" dirty="0" smtClean="0"/>
              <a:t>Диаграмма 2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683568" y="3969360"/>
            <a:ext cx="4140000" cy="270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ru-RU" dirty="0" smtClean="0"/>
              <a:t>Диаграмма 3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4932040" y="3969360"/>
            <a:ext cx="4140000" cy="27000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ru-RU" dirty="0" smtClean="0"/>
              <a:t>Диаграмма 4</a:t>
            </a:r>
            <a:endParaRPr lang="ru-RU" dirty="0"/>
          </a:p>
        </p:txBody>
      </p:sp>
      <p:pic>
        <p:nvPicPr>
          <p:cNvPr id="13" name="Рисунок 12" descr="Фрагмент.jpg"/>
          <p:cNvPicPr>
            <a:picLocks noChangeAspect="1"/>
          </p:cNvPicPr>
          <p:nvPr userDrawn="1"/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>
            <a:off x="8335572" y="44624"/>
            <a:ext cx="753777" cy="1078730"/>
          </a:xfrm>
          <a:prstGeom prst="rect">
            <a:avLst/>
          </a:prstGeom>
        </p:spPr>
      </p:pic>
      <p:sp>
        <p:nvSpPr>
          <p:cNvPr id="14" name="Номер слайда 5"/>
          <p:cNvSpPr txBox="1">
            <a:spLocks/>
          </p:cNvSpPr>
          <p:nvPr userDrawn="1"/>
        </p:nvSpPr>
        <p:spPr>
          <a:xfrm>
            <a:off x="8352460" y="438761"/>
            <a:ext cx="720000" cy="313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A757BA-1704-4ECE-9D05-09C6BA28D548}" type="slidenum"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181597" y="1123354"/>
            <a:ext cx="293670" cy="4816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</p:txBody>
      </p:sp>
      <p:pic>
        <p:nvPicPr>
          <p:cNvPr id="16" name="Picture 2" descr="C:\Users\user\Desktop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" y="51653"/>
            <a:ext cx="1178770" cy="10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16496" y="47404"/>
            <a:ext cx="7200000" cy="10800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ru-RU" dirty="0" smtClean="0"/>
              <a:t>Название чертежа</a:t>
            </a:r>
            <a:br>
              <a:rPr lang="ru-RU" dirty="0" smtClean="0"/>
            </a:br>
            <a:r>
              <a:rPr lang="ru-RU" dirty="0" smtClean="0"/>
              <a:t>(то, что в основной надписи)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 hasCustomPrompt="1"/>
          </p:nvPr>
        </p:nvSpPr>
        <p:spPr>
          <a:xfrm>
            <a:off x="785428" y="1196752"/>
            <a:ext cx="4038600" cy="54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лист спецификации или перечня элементов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 hasCustomPrompt="1"/>
          </p:nvPr>
        </p:nvSpPr>
        <p:spPr>
          <a:xfrm>
            <a:off x="4997896" y="1196752"/>
            <a:ext cx="4038600" cy="54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Второй лист спецификации или перечня элементов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6D165-6700-4F21-B180-BB6B79F52C7E}" type="datetime1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 rot="5400000">
            <a:off x="-2124744" y="3933056"/>
            <a:ext cx="547260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Фрагмент.jpg"/>
          <p:cNvPicPr>
            <a:picLocks noChangeAspect="1"/>
          </p:cNvPicPr>
          <p:nvPr userDrawn="1"/>
        </p:nvPicPr>
        <p:blipFill>
          <a:blip r:embed="rId2" cstate="print">
            <a:biLevel thresh="50000"/>
          </a:blip>
          <a:stretch>
            <a:fillRect/>
          </a:stretch>
        </p:blipFill>
        <p:spPr>
          <a:xfrm>
            <a:off x="8335572" y="44624"/>
            <a:ext cx="753777" cy="1078730"/>
          </a:xfrm>
          <a:prstGeom prst="rect">
            <a:avLst/>
          </a:prstGeom>
        </p:spPr>
      </p:pic>
      <p:sp>
        <p:nvSpPr>
          <p:cNvPr id="13" name="Номер слайда 5"/>
          <p:cNvSpPr txBox="1">
            <a:spLocks/>
          </p:cNvSpPr>
          <p:nvPr userDrawn="1"/>
        </p:nvSpPr>
        <p:spPr>
          <a:xfrm>
            <a:off x="8352460" y="438761"/>
            <a:ext cx="720000" cy="313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A757BA-1704-4ECE-9D05-09C6BA28D548}" type="slidenum"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181597" y="1123354"/>
            <a:ext cx="293670" cy="48167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З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Д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А</a:t>
            </a:r>
          </a:p>
        </p:txBody>
      </p:sp>
      <p:pic>
        <p:nvPicPr>
          <p:cNvPr id="15" name="Picture 2" descr="C:\Users\user\Desktop\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5" y="51653"/>
            <a:ext cx="1178770" cy="10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7E691-E1EB-4E03-A7AE-A4EB2946CAAB}" type="datetime1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757BA-1704-4ECE-9D05-09C6BA28D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20" b="6320"/>
          <a:stretch>
            <a:fillRect/>
          </a:stretch>
        </p:blipFill>
        <p:spPr>
          <a:xfrm>
            <a:off x="683568" y="1340768"/>
            <a:ext cx="7692558" cy="5039952"/>
          </a:xfr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44624"/>
            <a:ext cx="7920000" cy="115212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Производственная </a:t>
            </a:r>
            <a:r>
              <a:rPr lang="ru-RU" sz="2800" b="1" dirty="0" smtClean="0">
                <a:latin typeface="+mn-lt"/>
              </a:rPr>
              <a:t>практика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в ФБУ</a:t>
            </a:r>
            <a:r>
              <a:rPr lang="en-US" sz="2800" b="1" dirty="0" smtClean="0">
                <a:latin typeface="+mn-lt"/>
              </a:rPr>
              <a:t> </a:t>
            </a:r>
            <a:r>
              <a:rPr lang="ru-RU" sz="2800" b="1" dirty="0" smtClean="0">
                <a:latin typeface="+mn-lt"/>
              </a:rPr>
              <a:t>«</a:t>
            </a:r>
            <a:r>
              <a:rPr lang="ru-RU" sz="2800" b="1" dirty="0">
                <a:latin typeface="+mn-lt"/>
              </a:rPr>
              <a:t>Администрация Обь-</a:t>
            </a:r>
            <a:r>
              <a:rPr lang="ru-RU" sz="2800" b="1" dirty="0" err="1">
                <a:latin typeface="+mn-lt"/>
              </a:rPr>
              <a:t>Иртышводпуть</a:t>
            </a:r>
            <a:r>
              <a:rPr lang="ru-RU" sz="2800" b="1" dirty="0" smtClean="0">
                <a:latin typeface="+mn-lt"/>
              </a:rPr>
              <a:t>»</a:t>
            </a:r>
            <a:br>
              <a:rPr lang="ru-RU" sz="2800" b="1" dirty="0" smtClean="0">
                <a:latin typeface="+mn-lt"/>
              </a:rPr>
            </a:br>
            <a:r>
              <a:rPr lang="ru-RU" sz="2800" b="1" dirty="0" smtClean="0">
                <a:latin typeface="+mn-lt"/>
              </a:rPr>
              <a:t>з/с «Иртышский-504»</a:t>
            </a:r>
            <a:endParaRPr lang="ru-RU" sz="2800" b="1" dirty="0">
              <a:latin typeface="+mn-lt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932040" y="5301208"/>
            <a:ext cx="4211960" cy="1728192"/>
          </a:xfrm>
        </p:spPr>
        <p:txBody>
          <a:bodyPr>
            <a:noAutofit/>
          </a:bodyPr>
          <a:lstStyle/>
          <a:p>
            <a:pPr>
              <a:spcBef>
                <a:spcPts val="50"/>
              </a:spcBef>
            </a:pPr>
            <a:r>
              <a:rPr lang="ru-RU" dirty="0" smtClean="0"/>
              <a:t>Выполнил курсант </a:t>
            </a:r>
            <a:r>
              <a:rPr lang="ru-RU" dirty="0"/>
              <a:t>4</a:t>
            </a:r>
            <a:r>
              <a:rPr lang="ru-RU" dirty="0" smtClean="0"/>
              <a:t> курса</a:t>
            </a:r>
          </a:p>
          <a:p>
            <a:pPr>
              <a:spcBef>
                <a:spcPts val="50"/>
              </a:spcBef>
            </a:pPr>
            <a:r>
              <a:rPr lang="ru-RU" dirty="0" smtClean="0"/>
              <a:t>ОИВТ – филиал ФГБОУ ВО «СГУВТ»</a:t>
            </a:r>
          </a:p>
          <a:p>
            <a:pPr>
              <a:spcBef>
                <a:spcPts val="50"/>
              </a:spcBef>
            </a:pPr>
            <a:r>
              <a:rPr lang="ru-RU" dirty="0" smtClean="0"/>
              <a:t>Специальности 26.02.01 «</a:t>
            </a:r>
            <a:r>
              <a:rPr lang="ru-RU" dirty="0"/>
              <a:t>Эксплуатация внутренних водных </a:t>
            </a:r>
            <a:r>
              <a:rPr lang="ru-RU" dirty="0" smtClean="0"/>
              <a:t>путей»</a:t>
            </a:r>
            <a:br>
              <a:rPr lang="ru-RU" dirty="0" smtClean="0"/>
            </a:br>
            <a:r>
              <a:rPr lang="ru-RU" b="1" dirty="0" err="1" smtClean="0"/>
              <a:t>Парубов</a:t>
            </a:r>
            <a:r>
              <a:rPr lang="ru-RU" b="1" dirty="0" smtClean="0"/>
              <a:t> Дмитрий Александрович</a:t>
            </a:r>
          </a:p>
          <a:p>
            <a:pPr>
              <a:spcBef>
                <a:spcPts val="50"/>
              </a:spcBef>
            </a:pPr>
            <a:r>
              <a:rPr lang="ru-RU" dirty="0" smtClean="0"/>
              <a:t>2021г</a:t>
            </a:r>
          </a:p>
          <a:p>
            <a:pPr>
              <a:spcBef>
                <a:spcPts val="50"/>
              </a:spcBef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пломный про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Дипломный проект</Template>
  <TotalTime>879</TotalTime>
  <Words>18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Дипломный проект</vt:lpstr>
      <vt:lpstr>Производственная практика в ФБУ «Администрация Обь-Иртышводпуть» з/с «Иртышский-504»</vt:lpstr>
    </vt:vector>
  </TitlesOfParts>
  <Company>WolfishLair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РБТ</dc:title>
  <dc:creator>user</dc:creator>
  <cp:lastModifiedBy>Надежда А. Данченкова</cp:lastModifiedBy>
  <cp:revision>115</cp:revision>
  <dcterms:created xsi:type="dcterms:W3CDTF">2010-12-09T11:32:33Z</dcterms:created>
  <dcterms:modified xsi:type="dcterms:W3CDTF">2021-02-05T10:26:34Z</dcterms:modified>
</cp:coreProperties>
</file>